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72ca8ba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72ca8ba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5c46e16eda51e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5c46e16eda51e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472ca8ba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472ca8ba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472ca8b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472ca8b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d5c46e16eda51e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d5c46e16eda51e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d5c46e16eda51e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d5c46e16eda51e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472ca8ba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472ca8ba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d5c46e16eda51e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d5c46e16eda51e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d5c46e16eda51e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d5c46e16eda51e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472ca8ba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472ca8ba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Simple Algorithms: Adiabatic Evolution and QAOA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Bonitati (Michigan State University)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FRIB Theory Alliance Summer School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20, 2022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075" y="4523875"/>
            <a:ext cx="2243042" cy="4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Approximate Optimization Algorithm (QAOA)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Adiabatic Evolution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Start with </a:t>
            </a:r>
            <a:r>
              <a:rPr lang="en"/>
              <a:t>the</a:t>
            </a:r>
            <a:r>
              <a:rPr lang="en"/>
              <a:t> </a:t>
            </a:r>
            <a:r>
              <a:rPr lang="en"/>
              <a:t>following</a:t>
            </a:r>
            <a:r>
              <a:rPr lang="en"/>
              <a:t> ansatz: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use the variational principle,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ith classical optimization to find an approximate minimum energy.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QAOA can be used to approximately solve some NP-Hard problems efficiently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2033575"/>
            <a:ext cx="54006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613" y="3455700"/>
            <a:ext cx="3800750" cy="6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Adiabatic Theorem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800" y="340475"/>
            <a:ext cx="5978225" cy="48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2438"/>
            <a:ext cx="2916000" cy="53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18875" y="1191650"/>
            <a:ext cx="3246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 eigenstate will remain an eigenstate as long as its system is changing slowly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smaller the energy gap between states, the slower the changes must be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Adiabatic Evolution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9238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a simple initial Hamiltonian and final target Hamiltonian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Start in an eigenstate of H</a:t>
            </a:r>
            <a:r>
              <a:rPr baseline="-25000" lang="en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at t = 0. Apply the unitary time evolution operator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Repeat until t = t</a:t>
            </a:r>
            <a:r>
              <a:rPr baseline="-25000" lang="en"/>
              <a:t>F</a:t>
            </a:r>
            <a:r>
              <a:rPr lang="en"/>
              <a:t>. The final state will be an eigenstate of H</a:t>
            </a:r>
            <a:r>
              <a:rPr baseline="-25000" lang="en"/>
              <a:t>F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01" y="3167750"/>
            <a:ext cx="3827550" cy="117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550" y="1345225"/>
            <a:ext cx="3700189" cy="122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Adiabatic Evolution Example (two qubits)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Let’s choose the initial state to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the ground state of </a:t>
            </a:r>
            <a:r>
              <a:rPr lang="en"/>
              <a:t>the</a:t>
            </a:r>
            <a:r>
              <a:rPr lang="en"/>
              <a:t> Hamiltonian: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450" y="1076263"/>
            <a:ext cx="13049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738" y="3042675"/>
            <a:ext cx="4468525" cy="11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Adiabatic Evolution Example (two qubits)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final state, we can choose any 4x4 Hermitian matrix. For example: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time-dependent Hamiltonian will then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7" y="1666975"/>
            <a:ext cx="7386600" cy="13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063" y="3585250"/>
            <a:ext cx="3641875" cy="7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Adiabatic Evolution Example (two qubits)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5" y="2104025"/>
            <a:ext cx="7910051" cy="2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93100" y="1130850"/>
            <a:ext cx="70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the time evolution gates (by hand or using qiskit library functions)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apply them to a quantum circuit in order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Adiabatic evolution on more than 2 qubits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41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Hamiltonian can be decomposed into a sum of 2-qubit Hamiltonians, then the Trotter approximation can be used to split the 4-qubit gate into four 2-qubit gates.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problems with more complicated Hamiltonians and problems that require a large number of gates, methods that don’t require exact time evolution are used.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3135988"/>
            <a:ext cx="41624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413425" y="2807575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Trotter-decomposed time evolution step on four qubits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Pulse-level Control for time evolution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5358300" cy="25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reduce the number of 2-qubit gates required to </a:t>
            </a:r>
            <a:r>
              <a:rPr lang="en"/>
              <a:t>only one per time step.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Generate custom gates using classical optimization by simulating a specific quantum device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88" y="3653975"/>
            <a:ext cx="7166425" cy="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050" y="1104728"/>
            <a:ext cx="3520950" cy="240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Annealing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017725"/>
            <a:ext cx="60297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technique used by D-WAVE to compute ground states.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Adiabatic fluctuations are applied to a quantum system.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Quantum tunneling allows the system to settle into the ground state of a target Hamiltonian.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Currently being used to solve hard combinatorial problems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475" y="235725"/>
            <a:ext cx="2643226" cy="182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15" y="3025750"/>
            <a:ext cx="8684775" cy="21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